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cover-electromagnet.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The Invisible Force That Charges Your Phone</a:t>
            </a:r>
          </a:p>
          <a:p>
            <a:pPr algn="ctr">
              <a:defRPr sz="1500" i="1">
                <a:solidFill>
                  <a:srgbClr val="1A1A2E"/>
                </a:solidFill>
              </a:defRPr>
            </a:pPr>
            <a:r>
              <a:t>How Electricity and Magnetism Shape Our World</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MS-PS2-3, MS-PS2-5</a:t>
            </a:r>
          </a:p>
          <a:p>
            <a:pPr algn="r">
              <a:defRPr sz="1200">
                <a:solidFill>
                  <a:srgbClr val="1A1A2E"/>
                </a:solidFill>
              </a:defRPr>
            </a:pPr>
            <a:r>
              <a:t>7th Grade</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Explain how electric current flowing through a wire creates a magnetic field</a:t>
            </a:r>
          </a:p>
          <a:p>
            <a:pPr>
              <a:spcBef>
                <a:spcPts val="800"/>
              </a:spcBef>
              <a:defRPr sz="1600">
                <a:solidFill>
                  <a:srgbClr val="1A1A2E"/>
                </a:solidFill>
              </a:defRPr>
            </a:pPr>
            <a:r>
              <a:t>  *  Model the factors that affect electromagnet strength — current, coils, and core material</a:t>
            </a:r>
          </a:p>
          <a:p>
            <a:pPr>
              <a:spcBef>
                <a:spcPts val="800"/>
              </a:spcBef>
              <a:defRPr sz="1600">
                <a:solidFill>
                  <a:srgbClr val="1A1A2E"/>
                </a:solidFill>
              </a:defRPr>
            </a:pPr>
            <a:r>
              <a:t>  *  Predict how changing variables affects the strength of an electromagnetic force</a:t>
            </a:r>
          </a:p>
          <a:p>
            <a:pPr>
              <a:spcBef>
                <a:spcPts val="800"/>
              </a:spcBef>
              <a:defRPr sz="1600">
                <a:solidFill>
                  <a:srgbClr val="1A1A2E"/>
                </a:solidFill>
              </a:defRPr>
            </a:pPr>
            <a:r>
              <a:t>  *  Design experiments to test how invisible fields exert real forces on objects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Electromagnet</a:t>
            </a:r>
          </a:p>
          <a:p>
            <a:pPr>
              <a:defRPr sz="1300" i="1">
                <a:solidFill>
                  <a:srgbClr val="1A1A2E"/>
                </a:solidFill>
              </a:defRPr>
            </a:pPr>
            <a:r>
              <a:t>     A magnet created by wrapping a current-carrying wire around a metal core — its strength can be controlled</a:t>
            </a:r>
          </a:p>
          <a:p>
            <a:pPr>
              <a:spcBef>
                <a:spcPts val="800"/>
              </a:spcBef>
              <a:defRPr sz="1500" b="1">
                <a:solidFill>
                  <a:srgbClr val="0D1B2A"/>
                </a:solidFill>
              </a:defRPr>
            </a:pPr>
            <a:r>
              <a:t>  Magnetic Field</a:t>
            </a:r>
          </a:p>
          <a:p>
            <a:pPr>
              <a:defRPr sz="1300" i="1">
                <a:solidFill>
                  <a:srgbClr val="1A1A2E"/>
                </a:solidFill>
              </a:defRPr>
            </a:pPr>
            <a:r>
              <a:t>     The invisible area of force around a magnet that can attract or repel magnetic materials</a:t>
            </a:r>
          </a:p>
          <a:p>
            <a:pPr>
              <a:spcBef>
                <a:spcPts val="800"/>
              </a:spcBef>
              <a:defRPr sz="1500" b="1">
                <a:solidFill>
                  <a:srgbClr val="0D1B2A"/>
                </a:solidFill>
              </a:defRPr>
            </a:pPr>
            <a:r>
              <a:t>  Electric Current</a:t>
            </a:r>
          </a:p>
          <a:p>
            <a:pPr>
              <a:defRPr sz="1300" i="1">
                <a:solidFill>
                  <a:srgbClr val="1A1A2E"/>
                </a:solidFill>
              </a:defRPr>
            </a:pPr>
            <a:r>
              <a:t>     The flow of electric charge through a conductor, measured in amperes</a:t>
            </a:r>
          </a:p>
          <a:p>
            <a:pPr>
              <a:spcBef>
                <a:spcPts val="800"/>
              </a:spcBef>
              <a:defRPr sz="1500" b="1">
                <a:solidFill>
                  <a:srgbClr val="0D1B2A"/>
                </a:solidFill>
              </a:defRPr>
            </a:pPr>
            <a:r>
              <a:t>  Electromagnetic Induction</a:t>
            </a:r>
          </a:p>
          <a:p>
            <a:pPr>
              <a:defRPr sz="1300" i="1">
                <a:solidFill>
                  <a:srgbClr val="1A1A2E"/>
                </a:solidFill>
              </a:defRPr>
            </a:pPr>
            <a:r>
              <a:t>     The process of generating electric current by moving a magnet through a coil of wire</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How can a force you can't see, smell, or touch move objects and transfer energy?</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How Electricity and Magnetism Shape Our World. Today we'll build a MODEL to discover the answer!</a:t>
            </a:r>
          </a:p>
        </p:txBody>
      </p:sp>
      <p:pic>
        <p:nvPicPr>
          <p:cNvPr id="8" name="Picture 7" descr="landscape-magnets.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modeling-electromagnet.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Electric Current</a:t>
            </a:r>
          </a:p>
          <a:p>
            <a:pPr>
              <a:spcBef>
                <a:spcPts val="600"/>
              </a:spcBef>
              <a:defRPr sz="1600"/>
            </a:pPr>
            <a:r>
              <a:t>     *  Number of Coil Wraps</a:t>
            </a:r>
          </a:p>
          <a:p>
            <a:pPr>
              <a:spcBef>
                <a:spcPts val="600"/>
              </a:spcBef>
              <a:defRPr sz="1600"/>
            </a:pPr>
            <a:r>
              <a:t>     *  Magnetic Field Strength</a:t>
            </a:r>
          </a:p>
          <a:p>
            <a:pPr>
              <a:spcBef>
                <a:spcPts val="600"/>
              </a:spcBef>
              <a:defRPr sz="1600"/>
            </a:pPr>
            <a:r>
              <a:t>     *  Lifting Capacity</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discussion-magnets.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you increase both the electric current AND the number of coil wraps, what do you predict happens to the magnetic field strength? Is it additive or multiplicative?</a:t>
            </a:r>
          </a:p>
        </p:txBody>
      </p:sp>
      <p:pic>
        <p:nvPicPr>
          <p:cNvPr id="8" name="Picture 7" descr="discussion-magnets.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Low Power</a:t>
            </a:r>
          </a:p>
          <a:p>
            <a:pPr>
              <a:defRPr sz="1400"/>
            </a:pPr>
            <a:r>
              <a:t>     Set Electric Current to low and Number of Coil Wraps to few — observe Lifting Capacity</a:t>
            </a:r>
          </a:p>
          <a:p>
            <a:pPr>
              <a:spcBef>
                <a:spcPts val="1200"/>
              </a:spcBef>
              <a:defRPr sz="1600" b="1"/>
            </a:pPr>
            <a:r>
              <a:t>Maximum Coils</a:t>
            </a:r>
          </a:p>
          <a:p>
            <a:pPr>
              <a:defRPr sz="1400"/>
            </a:pPr>
            <a:r>
              <a:t>     Lock Number of Coil Wraps to maximum while keeping current moderate</a:t>
            </a:r>
          </a:p>
          <a:p>
            <a:pPr>
              <a:spcBef>
                <a:spcPts val="1200"/>
              </a:spcBef>
              <a:defRPr sz="1600" b="1"/>
            </a:pPr>
            <a:r>
              <a:t>Full Power</a:t>
            </a:r>
          </a:p>
          <a:p>
            <a:pPr>
              <a:defRPr sz="1400"/>
            </a:pPr>
            <a:r>
              <a:t>     Set both Electric Current and Coil Wraps to maximum and observe the combined effect</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Electric current creates a magnetic field around a wire — electricity and magnetism are connected</a:t>
            </a:r>
          </a:p>
          <a:p>
            <a:pPr>
              <a:spcBef>
                <a:spcPts val="1000"/>
              </a:spcBef>
              <a:defRPr sz="1500">
                <a:solidFill>
                  <a:srgbClr val="1A1A2E"/>
                </a:solidFill>
              </a:defRPr>
            </a:pPr>
            <a:r>
              <a:t>  *  More coil wraps concentrate the magnetic field, making the electromagnet stronger</a:t>
            </a:r>
          </a:p>
          <a:p>
            <a:pPr>
              <a:spcBef>
                <a:spcPts val="1000"/>
              </a:spcBef>
              <a:defRPr sz="1500">
                <a:solidFill>
                  <a:srgbClr val="1A1A2E"/>
                </a:solidFill>
              </a:defRPr>
            </a:pPr>
            <a:r>
              <a:t>  *  Increasing current increases the force — more electrons flowing means a stronger field</a:t>
            </a:r>
          </a:p>
          <a:p>
            <a:pPr>
              <a:spcBef>
                <a:spcPts val="1000"/>
              </a:spcBef>
              <a:defRPr sz="1500">
                <a:solidFill>
                  <a:srgbClr val="1A1A2E"/>
                </a:solidFill>
              </a:defRPr>
            </a:pPr>
            <a:r>
              <a:t>  *  Electromagnets can be turned on and off, unlike permanent magnets — this makes them incredibly useful</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Invisible electromagnetic forces work because moving electric charges (current) create magnetic fields around them. By wrapping wire into coils and increasing current, we concentrate this invisible force into something strong enough to lift cars in junkyards — all from a force you can't see!</a:t>
            </a:r>
          </a:p>
        </p:txBody>
      </p:sp>
      <p:pic>
        <p:nvPicPr>
          <p:cNvPr id="8" name="Picture 7" descr="cover-electromagnet.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the Ultimate Electromagnet</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Engineer the strongest possible electromagnet using limited materials, then test it by measuring how much weight it can lift.</a:t>
            </a:r>
          </a:p>
          <a:p>
            <a:br/>
            <a:pPr>
              <a:spcBef>
                <a:spcPts val="1000"/>
              </a:spcBef>
              <a:defRPr sz="1600" b="1">
                <a:solidFill>
                  <a:srgbClr val="1A4780"/>
                </a:solidFill>
              </a:defRPr>
            </a:pPr>
            <a:r>
              <a:t>The Challenge:</a:t>
            </a:r>
          </a:p>
          <a:p>
            <a:pPr>
              <a:defRPr sz="1400"/>
            </a:pPr>
            <a:r>
              <a:t>A recycling facility needs a new electromagnet crane to sort metal from waste. Your engineering team must design and test a prototype that lifts the maximum weight using the materials provided.</a:t>
            </a:r>
          </a:p>
          <a:p>
            <a:br/>
            <a:pPr>
              <a:spcBef>
                <a:spcPts val="1000"/>
              </a:spcBef>
              <a:defRPr sz="1600" b="1">
                <a:solidFill>
                  <a:srgbClr val="1A4780"/>
                </a:solidFill>
              </a:defRPr>
            </a:pPr>
            <a:r>
              <a:t>Think Like an Engineer:</a:t>
            </a:r>
          </a:p>
          <a:p>
            <a:pPr>
              <a:spcBef>
                <a:spcPts val="400"/>
              </a:spcBef>
              <a:defRPr sz="1300"/>
            </a:pPr>
            <a:r>
              <a:t>     *  What combination of current and coils produces the strongest electromagnet?</a:t>
            </a:r>
          </a:p>
          <a:p>
            <a:pPr>
              <a:spcBef>
                <a:spcPts val="400"/>
              </a:spcBef>
              <a:defRPr sz="1300"/>
            </a:pPr>
            <a:r>
              <a:t>     *  How does the core material affect electromagnet strength?</a:t>
            </a:r>
          </a:p>
          <a:p>
            <a:pPr>
              <a:spcBef>
                <a:spcPts val="400"/>
              </a:spcBef>
              <a:defRPr sz="1300"/>
            </a:pPr>
            <a:r>
              <a:t>     *  What are the limits of your design — when does adding more coils or current stop helping?</a:t>
            </a:r>
          </a:p>
        </p:txBody>
      </p:sp>
      <p:pic>
        <p:nvPicPr>
          <p:cNvPr id="7" name="Picture 6" descr="stem-electromagnet.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Electrical Engineers design circuits, motors, generators, and electromagnetic devices used in everything from phones to MRI machines. They earn $75,000–$130,000/year.</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